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4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33CCFF"/>
    <a:srgbClr val="FFFFCC"/>
    <a:srgbClr val="FF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>
        <p:scale>
          <a:sx n="82" d="100"/>
          <a:sy n="82" d="100"/>
        </p:scale>
        <p:origin x="-10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263D73-8683-414D-A14B-0DD6DACC7D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68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D2B27-624C-4EA5-9A70-057CBF8E08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4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7F115-2631-4D8C-A18B-6306049B1F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90E8D-B4A5-4030-8A68-4D78FCD90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4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01158-2257-4BC8-A203-E960070643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9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798F7-84CE-4944-A15A-7AF24557FE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2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EAC9F-3AFB-44D0-A31B-DCE3933FF6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2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01452-F750-4723-94F0-FEC879C82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0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99751-6058-4B08-A259-C6A7B6892F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1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3F73-D0B7-4B1C-8984-369DD617FF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1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3E1B4-35CE-4219-9D08-5778252CD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6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8B0FA-FCFD-4D56-AAA7-33DB451783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5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9810F0-C93D-4D6E-92E2-BEAD31C264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3.xml"/><Relationship Id="rId18" Type="http://schemas.openxmlformats.org/officeDocument/2006/relationships/audio" Target="../media/audio1.wav"/><Relationship Id="rId3" Type="http://schemas.openxmlformats.org/officeDocument/2006/relationships/slide" Target="slide4.xml"/><Relationship Id="rId21" Type="http://schemas.openxmlformats.org/officeDocument/2006/relationships/slide" Target="slide21.xml"/><Relationship Id="rId7" Type="http://schemas.openxmlformats.org/officeDocument/2006/relationships/slide" Target="slide16.xml"/><Relationship Id="rId12" Type="http://schemas.openxmlformats.org/officeDocument/2006/relationships/slide" Target="slide12.xml"/><Relationship Id="rId17" Type="http://schemas.openxmlformats.org/officeDocument/2006/relationships/slide" Target="slide6.xml"/><Relationship Id="rId2" Type="http://schemas.openxmlformats.org/officeDocument/2006/relationships/slide" Target="slide8.xml"/><Relationship Id="rId16" Type="http://schemas.openxmlformats.org/officeDocument/2006/relationships/slide" Target="slide7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11.xml"/><Relationship Id="rId5" Type="http://schemas.openxmlformats.org/officeDocument/2006/relationships/slide" Target="slide10.xml"/><Relationship Id="rId15" Type="http://schemas.openxmlformats.org/officeDocument/2006/relationships/slide" Target="slide17.xml"/><Relationship Id="rId10" Type="http://schemas.openxmlformats.org/officeDocument/2006/relationships/slide" Target="slide3.xml"/><Relationship Id="rId19" Type="http://schemas.openxmlformats.org/officeDocument/2006/relationships/slide" Target="slide19.xml"/><Relationship Id="rId4" Type="http://schemas.openxmlformats.org/officeDocument/2006/relationships/slide" Target="slide5.xml"/><Relationship Id="rId9" Type="http://schemas.openxmlformats.org/officeDocument/2006/relationships/slide" Target="slide18.xml"/><Relationship Id="rId14" Type="http://schemas.openxmlformats.org/officeDocument/2006/relationships/slide" Target="slide9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1621420" y="838200"/>
            <a:ext cx="5867400" cy="3276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gradFill rotWithShape="0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54720" y="4419600"/>
            <a:ext cx="6400800" cy="1752600"/>
          </a:xfrm>
        </p:spPr>
        <p:txBody>
          <a:bodyPr/>
          <a:lstStyle/>
          <a:p>
            <a:r>
              <a:rPr lang="en-US" dirty="0" smtClean="0"/>
              <a:t>USA Geography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2,4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8382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4000" b="1" dirty="0" smtClean="0"/>
          </a:p>
          <a:p>
            <a:r>
              <a:rPr lang="en-US" sz="4000" b="1" dirty="0" smtClean="0"/>
              <a:t>The imaginary line that divides</a:t>
            </a:r>
          </a:p>
          <a:p>
            <a:r>
              <a:rPr lang="en-US" sz="4000" b="1" dirty="0"/>
              <a:t>t</a:t>
            </a:r>
            <a:r>
              <a:rPr lang="en-US" sz="4000" b="1" dirty="0" smtClean="0"/>
              <a:t>he earth into eastern and</a:t>
            </a:r>
          </a:p>
          <a:p>
            <a:r>
              <a:rPr lang="en-US" sz="4000" b="1" dirty="0"/>
              <a:t>w</a:t>
            </a:r>
            <a:r>
              <a:rPr lang="en-US" sz="4000" b="1" dirty="0" smtClean="0"/>
              <a:t>estern hemispheres.</a:t>
            </a:r>
            <a:endParaRPr lang="en-US" sz="3200" b="1" dirty="0"/>
          </a:p>
          <a:p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prime meridian?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3,1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Two rivers that form borders</a:t>
            </a:r>
          </a:p>
          <a:p>
            <a:r>
              <a:rPr lang="en-US" sz="4000" b="1" dirty="0"/>
              <a:t>b</a:t>
            </a:r>
            <a:r>
              <a:rPr lang="en-US" sz="4000" b="1" dirty="0" smtClean="0"/>
              <a:t>etween the U.S. and other</a:t>
            </a:r>
          </a:p>
          <a:p>
            <a:r>
              <a:rPr lang="en-US" sz="4000" b="1" dirty="0" smtClean="0"/>
              <a:t>countries.</a:t>
            </a:r>
            <a:endParaRPr lang="en-US" sz="4000" b="1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the St. Lawrence and Rio Grande Rivers?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3,2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Rivers run from this to</a:t>
            </a:r>
          </a:p>
          <a:p>
            <a:r>
              <a:rPr lang="en-US" sz="4000" b="1" dirty="0"/>
              <a:t>t</a:t>
            </a:r>
            <a:r>
              <a:rPr lang="en-US" sz="4000" b="1" dirty="0" smtClean="0"/>
              <a:t>his.</a:t>
            </a:r>
            <a:endParaRPr lang="en-US" sz="3200" b="1" dirty="0" smtClean="0"/>
          </a:p>
          <a:p>
            <a:r>
              <a:rPr lang="en-US" sz="3200" b="1" dirty="0" smtClean="0"/>
              <a:t>(10 point bonus: The name of a </a:t>
            </a:r>
          </a:p>
          <a:p>
            <a:r>
              <a:rPr lang="en-US" sz="3200" b="1" dirty="0"/>
              <a:t>s</a:t>
            </a:r>
            <a:r>
              <a:rPr lang="en-US" sz="3200" b="1" dirty="0" smtClean="0"/>
              <a:t>tream that runs into a river.)</a:t>
            </a:r>
            <a:endParaRPr lang="en-US" sz="3200" b="1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 source and mouth or delta?  Bonus: what is a tributary?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3,3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9144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The country that contains</a:t>
            </a:r>
          </a:p>
          <a:p>
            <a:r>
              <a:rPr lang="en-US" sz="4000" b="1" dirty="0"/>
              <a:t>t</a:t>
            </a:r>
            <a:r>
              <a:rPr lang="en-US" sz="4000" b="1" dirty="0" smtClean="0"/>
              <a:t>he location 25°S, 134°E.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Australia?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3,4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The name of a tributary flowing</a:t>
            </a:r>
          </a:p>
          <a:p>
            <a:r>
              <a:rPr lang="en-US" sz="4000" b="1" dirty="0"/>
              <a:t>i</a:t>
            </a:r>
            <a:r>
              <a:rPr lang="en-US" sz="4000" b="1" dirty="0" smtClean="0"/>
              <a:t>nto the Mississippi from the</a:t>
            </a:r>
          </a:p>
          <a:p>
            <a:r>
              <a:rPr lang="en-US" sz="4000" b="1" dirty="0" smtClean="0"/>
              <a:t>east.</a:t>
            </a:r>
            <a:endParaRPr lang="en-US" sz="3200" b="1" dirty="0" smtClean="0"/>
          </a:p>
          <a:p>
            <a:r>
              <a:rPr lang="en-US" sz="3200" b="1" dirty="0" smtClean="0"/>
              <a:t>(10 point bonus: A tributary</a:t>
            </a:r>
          </a:p>
          <a:p>
            <a:r>
              <a:rPr lang="en-US" sz="3200" b="1" dirty="0"/>
              <a:t>f</a:t>
            </a:r>
            <a:r>
              <a:rPr lang="en-US" sz="3200" b="1" dirty="0" smtClean="0"/>
              <a:t>lowing into </a:t>
            </a:r>
            <a:r>
              <a:rPr lang="en-US" sz="3200" b="1" smtClean="0"/>
              <a:t>the </a:t>
            </a:r>
            <a:r>
              <a:rPr lang="en-US" sz="3200" b="1" smtClean="0"/>
              <a:t>Mississippi</a:t>
            </a:r>
            <a:endParaRPr lang="en-US" sz="3200" b="1" dirty="0" smtClean="0"/>
          </a:p>
          <a:p>
            <a:r>
              <a:rPr lang="en-US" sz="3200" b="1" dirty="0"/>
              <a:t>f</a:t>
            </a:r>
            <a:r>
              <a:rPr lang="en-US" sz="3200" b="1" dirty="0" smtClean="0"/>
              <a:t>rom the west.)</a:t>
            </a:r>
            <a:endParaRPr lang="en-US" sz="32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Ohio River? (Bonus: What is the Missouri River?)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4,1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dirty="0"/>
              <a:t> </a:t>
            </a:r>
            <a:r>
              <a:rPr lang="en-US" sz="4000" b="1" dirty="0" smtClean="0"/>
              <a:t>The area to the southeast of</a:t>
            </a:r>
          </a:p>
          <a:p>
            <a:r>
              <a:rPr lang="en-US" sz="4000" b="1" dirty="0"/>
              <a:t>t</a:t>
            </a:r>
            <a:r>
              <a:rPr lang="en-US" sz="4000" b="1" dirty="0" smtClean="0"/>
              <a:t>he Appalachian Mountains.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Gulf Coastal Plain?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4,2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A landform surrounded</a:t>
            </a:r>
          </a:p>
          <a:p>
            <a:r>
              <a:rPr lang="en-US" sz="4000" b="1" dirty="0"/>
              <a:t>b</a:t>
            </a:r>
            <a:r>
              <a:rPr lang="en-US" sz="4000" b="1" dirty="0" smtClean="0"/>
              <a:t>y water on three sides.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 peninsula or cape?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4,3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9906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The continent that contains</a:t>
            </a:r>
          </a:p>
          <a:p>
            <a:r>
              <a:rPr lang="en-US" sz="4000" b="1" dirty="0"/>
              <a:t>t</a:t>
            </a:r>
            <a:r>
              <a:rPr lang="en-US" sz="4000" b="1" dirty="0" smtClean="0"/>
              <a:t>he location 14°N, 26°E.</a:t>
            </a:r>
            <a:endParaRPr lang="en-US" sz="4000" b="1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Africa?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4,4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9144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The name of the land feature</a:t>
            </a:r>
          </a:p>
          <a:p>
            <a:r>
              <a:rPr lang="en-US" sz="4000" b="1" dirty="0"/>
              <a:t>b</a:t>
            </a:r>
            <a:r>
              <a:rPr lang="en-US" sz="4000" b="1" dirty="0" smtClean="0"/>
              <a:t>etween the Rocky Mountains</a:t>
            </a:r>
          </a:p>
          <a:p>
            <a:r>
              <a:rPr lang="en-US" sz="4000" b="1" dirty="0"/>
              <a:t>a</a:t>
            </a:r>
            <a:r>
              <a:rPr lang="en-US" sz="4000" b="1" dirty="0" smtClean="0"/>
              <a:t>nd the Sierra Nevada</a:t>
            </a:r>
          </a:p>
          <a:p>
            <a:r>
              <a:rPr lang="en-US" sz="4000" b="1" dirty="0" smtClean="0"/>
              <a:t>mountains.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Great Basin?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The longest mountain range</a:t>
            </a:r>
          </a:p>
          <a:p>
            <a:r>
              <a:rPr lang="en-US" sz="4000" b="1" dirty="0" smtClean="0"/>
              <a:t>in the U.S.</a:t>
            </a:r>
            <a:endParaRPr lang="en-US" sz="3200" b="1" dirty="0" smtClean="0"/>
          </a:p>
          <a:p>
            <a:r>
              <a:rPr lang="en-US" sz="3200" b="1" dirty="0" smtClean="0"/>
              <a:t>(25 point bonus: The approximate</a:t>
            </a:r>
          </a:p>
          <a:p>
            <a:r>
              <a:rPr lang="en-US" sz="3200" b="1" dirty="0"/>
              <a:t>l</a:t>
            </a:r>
            <a:r>
              <a:rPr lang="en-US" sz="3200" b="1" dirty="0" smtClean="0"/>
              <a:t>ength of this range in miles.</a:t>
            </a:r>
            <a:r>
              <a:rPr lang="en-US" sz="3200" dirty="0"/>
              <a:t>)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the Rocky Mountains?  (Bonus: What is 3,000?)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100</a:t>
            </a:r>
            <a:endParaRPr lang="en-US" b="1"/>
          </a:p>
        </p:txBody>
      </p:sp>
      <p:sp>
        <p:nvSpPr>
          <p:cNvPr id="20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b="1">
              <a:hlinkClick r:id="rId4" action="ppaction://hlinksldjump"/>
            </a:endParaRPr>
          </a:p>
        </p:txBody>
      </p:sp>
      <p:sp>
        <p:nvSpPr>
          <p:cNvPr id="205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" action="ppaction://hlinksldjump"/>
              </a:rPr>
              <a:t>200</a:t>
            </a:r>
            <a:endParaRPr lang="en-US" b="1"/>
          </a:p>
        </p:txBody>
      </p:sp>
      <p:sp>
        <p:nvSpPr>
          <p:cNvPr id="2058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200</a:t>
            </a:r>
            <a:endParaRPr lang="en-US" b="1"/>
          </a:p>
        </p:txBody>
      </p:sp>
      <p:sp>
        <p:nvSpPr>
          <p:cNvPr id="2060" name="AutoShape 1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400</a:t>
            </a:r>
            <a:endParaRPr lang="en-US" b="1"/>
          </a:p>
        </p:txBody>
      </p:sp>
      <p:sp>
        <p:nvSpPr>
          <p:cNvPr id="2062" name="AutoShape 1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b="1"/>
          </a:p>
        </p:txBody>
      </p:sp>
      <p:sp>
        <p:nvSpPr>
          <p:cNvPr id="2064" name="AutoShape 1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300</a:t>
            </a:r>
            <a:endParaRPr lang="en-US" b="1"/>
          </a:p>
        </p:txBody>
      </p:sp>
      <p:sp>
        <p:nvSpPr>
          <p:cNvPr id="2066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400</a:t>
            </a:r>
            <a:endParaRPr 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15096" y="381000"/>
            <a:ext cx="1600200" cy="461665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Places</a:t>
            </a:r>
            <a:endParaRPr lang="en-US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2200" y="381000"/>
            <a:ext cx="1752600" cy="461665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Landforms</a:t>
            </a:r>
            <a:endParaRPr lang="en-US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381000"/>
            <a:ext cx="1600200" cy="461665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Locations</a:t>
            </a:r>
            <a:endParaRPr lang="en-US" sz="2300" b="1" dirty="0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10400" y="381000"/>
            <a:ext cx="1752600" cy="461665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Potpourri</a:t>
            </a:r>
            <a:endParaRPr lang="en-US" b="1" dirty="0"/>
          </a:p>
        </p:txBody>
      </p:sp>
      <p:sp>
        <p:nvSpPr>
          <p:cNvPr id="2075" name="AutoShape 2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1" action="ppaction://hlinksldjump"/>
              </a:rPr>
              <a:t>300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b="1"/>
          </a:p>
        </p:txBody>
      </p:sp>
      <p:sp>
        <p:nvSpPr>
          <p:cNvPr id="2080" name="AutoShape 32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200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400</a:t>
            </a:r>
          </a:p>
        </p:txBody>
      </p:sp>
      <p:sp>
        <p:nvSpPr>
          <p:cNvPr id="2083" name="AutoShape 3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200</a:t>
            </a:r>
            <a:endParaRPr lang="en-US" b="1" dirty="0"/>
          </a:p>
        </p:txBody>
      </p:sp>
      <p:sp>
        <p:nvSpPr>
          <p:cNvPr id="2084" name="AutoShape 36">
            <a:hlinkClick r:id="rId17" action="ppaction://hlinksldjump" highlightClick="1">
              <a:snd r:embed="rId18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100</a:t>
            </a:r>
          </a:p>
        </p:txBody>
      </p:sp>
      <p:sp>
        <p:nvSpPr>
          <p:cNvPr id="2085" name="AutoShape 37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9" action="ppaction://hlinksldjump"/>
              </a:rPr>
              <a:t>500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b="1" dirty="0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A narrow strip of land</a:t>
            </a:r>
          </a:p>
          <a:p>
            <a:r>
              <a:rPr lang="en-US" sz="4000" b="1" dirty="0"/>
              <a:t>c</a:t>
            </a:r>
            <a:r>
              <a:rPr lang="en-US" sz="4000" b="1" dirty="0" smtClean="0"/>
              <a:t>onnecting two larger</a:t>
            </a:r>
          </a:p>
          <a:p>
            <a:r>
              <a:rPr lang="en-US" sz="4000" b="1" dirty="0"/>
              <a:t>l</a:t>
            </a:r>
            <a:r>
              <a:rPr lang="en-US" sz="4000" b="1" dirty="0" smtClean="0"/>
              <a:t>and areas.</a:t>
            </a:r>
            <a:endParaRPr lang="en-US" sz="3200" b="1" dirty="0" smtClean="0"/>
          </a:p>
          <a:p>
            <a:r>
              <a:rPr lang="en-US" sz="3200" b="1" dirty="0" smtClean="0"/>
              <a:t>(25 point bonus: the place name of this </a:t>
            </a:r>
          </a:p>
          <a:p>
            <a:r>
              <a:rPr lang="en-US" sz="3200" b="1" dirty="0" smtClean="0"/>
              <a:t>landform crossed by people </a:t>
            </a:r>
          </a:p>
          <a:p>
            <a:r>
              <a:rPr lang="en-US" sz="3200" b="1" dirty="0" smtClean="0"/>
              <a:t>travelling to the California</a:t>
            </a:r>
          </a:p>
          <a:p>
            <a:r>
              <a:rPr lang="en-US" sz="3200" b="1" dirty="0" smtClean="0"/>
              <a:t>Gold Rush.)</a:t>
            </a:r>
            <a:endParaRPr lang="en-US" sz="32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an isthmus?  (Bonus: What is the Isthmus of Panama?)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The town located at 39°N, 86°W.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Bloomington, IN?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Slightly more than one-quarter</a:t>
            </a:r>
          </a:p>
          <a:p>
            <a:r>
              <a:rPr lang="en-US" sz="4000" b="1" dirty="0"/>
              <a:t>o</a:t>
            </a:r>
            <a:r>
              <a:rPr lang="en-US" sz="4000" b="1" dirty="0" smtClean="0"/>
              <a:t>f the earth’s surface is covered</a:t>
            </a:r>
          </a:p>
          <a:p>
            <a:r>
              <a:rPr lang="en-US" sz="4000" b="1" dirty="0"/>
              <a:t>b</a:t>
            </a:r>
            <a:r>
              <a:rPr lang="en-US" sz="4000" b="1" dirty="0" smtClean="0"/>
              <a:t>y this.</a:t>
            </a:r>
            <a:endParaRPr lang="en-US" sz="4000" b="1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land?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/>
              <a:t>Row 1, Col 1</a:t>
            </a:r>
          </a:p>
        </p:txBody>
      </p:sp>
      <p:sp>
        <p:nvSpPr>
          <p:cNvPr id="30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2192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/>
              <a:t> </a:t>
            </a:r>
            <a:r>
              <a:rPr lang="en-US" sz="4000" b="1" dirty="0" smtClean="0"/>
              <a:t>The world’s largest country. </a:t>
            </a:r>
            <a:endParaRPr lang="en-US" sz="3200" b="1" dirty="0" smtClean="0"/>
          </a:p>
          <a:p>
            <a:r>
              <a:rPr lang="en-US" sz="3200" b="1" dirty="0" smtClean="0"/>
              <a:t>(10 point bonus: the world’s</a:t>
            </a:r>
          </a:p>
          <a:p>
            <a:r>
              <a:rPr lang="en-US" sz="3200" b="1" dirty="0" smtClean="0"/>
              <a:t>second-largest </a:t>
            </a:r>
            <a:r>
              <a:rPr lang="en-US" sz="3200" b="1" dirty="0" smtClean="0"/>
              <a:t>country)</a:t>
            </a:r>
            <a:endParaRPr lang="en-US" sz="3200" b="1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Russia? (Bonus: What is Canada?)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1,2</a:t>
            </a: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A body of salt water that is</a:t>
            </a:r>
          </a:p>
          <a:p>
            <a:r>
              <a:rPr lang="en-US" sz="4000" b="1" dirty="0"/>
              <a:t>s</a:t>
            </a:r>
            <a:r>
              <a:rPr lang="en-US" sz="4000" b="1" dirty="0" smtClean="0"/>
              <a:t>maller than an ocean and</a:t>
            </a:r>
          </a:p>
          <a:p>
            <a:r>
              <a:rPr lang="en-US" sz="4000" b="1" dirty="0"/>
              <a:t>n</a:t>
            </a:r>
            <a:r>
              <a:rPr lang="en-US" sz="4000" b="1" dirty="0" smtClean="0"/>
              <a:t>ot completely surrounded</a:t>
            </a:r>
          </a:p>
          <a:p>
            <a:r>
              <a:rPr lang="en-US" sz="4000" b="1" dirty="0"/>
              <a:t>b</a:t>
            </a:r>
            <a:r>
              <a:rPr lang="en-US" sz="4000" b="1" dirty="0" smtClean="0"/>
              <a:t>y land.</a:t>
            </a:r>
            <a:endParaRPr lang="en-US" sz="4000" b="1" dirty="0"/>
          </a:p>
          <a:p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 sea?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1,3</a:t>
            </a: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The country that contains the</a:t>
            </a:r>
          </a:p>
          <a:p>
            <a:r>
              <a:rPr lang="en-US" sz="4000" b="1" dirty="0"/>
              <a:t>l</a:t>
            </a:r>
            <a:r>
              <a:rPr lang="en-US" sz="4000" b="1" dirty="0" smtClean="0"/>
              <a:t>ocation 22°N, 102°W.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Mexico?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1,4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The imaginary line that divides</a:t>
            </a:r>
          </a:p>
          <a:p>
            <a:r>
              <a:rPr lang="en-US" sz="4000" b="1" dirty="0"/>
              <a:t>t</a:t>
            </a:r>
            <a:r>
              <a:rPr lang="en-US" sz="4000" b="1" dirty="0" smtClean="0"/>
              <a:t>he earth into northern and</a:t>
            </a:r>
          </a:p>
          <a:p>
            <a:r>
              <a:rPr lang="en-US" sz="4000" b="1" dirty="0"/>
              <a:t>s</a:t>
            </a:r>
            <a:r>
              <a:rPr lang="en-US" sz="4000" b="1" dirty="0" smtClean="0"/>
              <a:t>outhern hemispheres.</a:t>
            </a:r>
            <a:endParaRPr lang="en-US" sz="3200" b="1" dirty="0" smtClean="0"/>
          </a:p>
          <a:p>
            <a:r>
              <a:rPr lang="en-US" sz="3200" b="1" dirty="0" smtClean="0"/>
              <a:t>(10 point bonus: The latitude of</a:t>
            </a:r>
          </a:p>
          <a:p>
            <a:r>
              <a:rPr lang="en-US" sz="3200" b="1" dirty="0"/>
              <a:t>t</a:t>
            </a:r>
            <a:r>
              <a:rPr lang="en-US" sz="3200" b="1" dirty="0" smtClean="0"/>
              <a:t>he line mentioned above.)</a:t>
            </a:r>
            <a:endParaRPr lang="en-US" sz="3200" b="1" dirty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equator? (Bonus: What is 0°?)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2,1</a:t>
            </a:r>
          </a:p>
        </p:txBody>
      </p:sp>
      <p:sp>
        <p:nvSpPr>
          <p:cNvPr id="133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The largest river in the U.S. </a:t>
            </a:r>
            <a:endParaRPr lang="en-US" sz="3200" b="1" dirty="0"/>
          </a:p>
          <a:p>
            <a:r>
              <a:rPr lang="en-US" sz="3200" b="1" dirty="0" smtClean="0"/>
              <a:t>(10 point bonus: The state where</a:t>
            </a:r>
          </a:p>
          <a:p>
            <a:r>
              <a:rPr lang="en-US" sz="3200" b="1" dirty="0" smtClean="0"/>
              <a:t>this river originates.)</a:t>
            </a:r>
            <a:endParaRPr lang="en-US" sz="32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Mississippi River? (Bonus: What is Minnesota?)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2,2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A body of water completely</a:t>
            </a:r>
          </a:p>
          <a:p>
            <a:r>
              <a:rPr lang="en-US" sz="4000" b="1" dirty="0"/>
              <a:t>s</a:t>
            </a:r>
            <a:r>
              <a:rPr lang="en-US" sz="4000" b="1" dirty="0" smtClean="0"/>
              <a:t>urrounded by land.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 lake?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2,3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000" b="1" dirty="0" smtClean="0"/>
              <a:t>The state located at 46°N, 110°W.</a:t>
            </a:r>
            <a:endParaRPr lang="en-US" sz="4000" b="1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Montana?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6997</TotalTime>
  <Words>544</Words>
  <Application>Microsoft Office PowerPoint</Application>
  <PresentationFormat>On-screen Show (4:3)</PresentationFormat>
  <Paragraphs>143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(1.1)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Patti Walsh</cp:lastModifiedBy>
  <cp:revision>70</cp:revision>
  <cp:lastPrinted>2001-01-31T16:21:13Z</cp:lastPrinted>
  <dcterms:created xsi:type="dcterms:W3CDTF">1998-08-03T22:24:04Z</dcterms:created>
  <dcterms:modified xsi:type="dcterms:W3CDTF">2012-02-05T22:13:31Z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